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9" r:id="rId3"/>
    <p:sldId id="344" r:id="rId4"/>
    <p:sldId id="343" r:id="rId5"/>
    <p:sldId id="345" r:id="rId6"/>
    <p:sldId id="346" r:id="rId7"/>
    <p:sldId id="317" r:id="rId8"/>
  </p:sldIdLst>
  <p:sldSz cx="9144000" cy="6858000" type="screen4x3"/>
  <p:notesSz cx="6877050" cy="1000125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977C"/>
    <a:srgbClr val="AC978A"/>
    <a:srgbClr val="C19015"/>
    <a:srgbClr val="996600"/>
    <a:srgbClr val="E9B637"/>
    <a:srgbClr val="9F7611"/>
    <a:srgbClr val="FE3000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29/04/2019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29/04/2019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2"/>
            <a:ext cx="9143999" cy="145841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TEORIA GERAL DOS RECURSOS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(início)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-108520" y="2708920"/>
            <a:ext cx="9143999" cy="271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400"/>
              </a:spcBef>
              <a:spcAft>
                <a:spcPts val="400"/>
              </a:spcAft>
            </a:pPr>
            <a:r>
              <a:rPr lang="pt-BR" altLang="pt-BR" sz="25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PUCSP</a:t>
            </a:r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C00000"/>
                </a:solidFill>
              </a:rPr>
              <a:t>São Paulo, SP, 29 de abril de 2019</a:t>
            </a:r>
          </a:p>
          <a:p>
            <a:pPr algn="ctr" eaLnBrk="1" hangingPunct="1"/>
            <a:endParaRPr lang="pt-BR" altLang="pt-BR" sz="2400" b="1" dirty="0"/>
          </a:p>
          <a:p>
            <a:pPr algn="ctr" eaLnBrk="1" hangingPunct="1"/>
            <a:r>
              <a:rPr lang="pt-BR" altLang="pt-BR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b="1" dirty="0">
                <a:solidFill>
                  <a:srgbClr val="C0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b="1" dirty="0">
                <a:solidFill>
                  <a:srgbClr val="FF0000"/>
                </a:solidFill>
                <a:latin typeface="+mj-lt"/>
              </a:rPr>
              <a:t>www.facebook.com/cassioscarpinellabueno</a:t>
            </a:r>
            <a:endParaRPr lang="pt-BR" altLang="pt-BR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DEFINIÇÃO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Inconformismo manifestado “no mesmo processo”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trânsito em julgado (1006)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Finalidades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1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CLASSIFICAÇÃO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Parcial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Total (1002)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Fundamentação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livre x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fundamentação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vinculada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Ordinários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Extraordinários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Principal </a:t>
            </a:r>
            <a:r>
              <a:rPr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 Adesivo (997 §§ 1º e 2º)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None/>
            </a:pPr>
            <a:endParaRPr lang="en-US" sz="2800" dirty="0"/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088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CONSTITUCIONAIS</a:t>
            </a:r>
            <a:endParaRPr lang="pt-B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Duplo grau de jurisdição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Colegialidade (1021)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Reserva de plenário (97CF + 948-950)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436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INFRACONSTITUCIONAIS (1)</a:t>
            </a:r>
            <a:endParaRPr lang="pt-BR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Taxatividade (994)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Unirrecorribilidade (1009; 1015; 1021; 1022; 1027; 1029;1042; 1043)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Fungibilidade (277 e 283)</a:t>
            </a:r>
          </a:p>
          <a:p>
            <a:pPr marL="285750"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Voluntariedade (496; 942)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068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INFRACONSTITUCIONAIS (2)</a:t>
            </a:r>
            <a:endParaRPr lang="pt-BR" sz="3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22154"/>
            <a:ext cx="9136571" cy="5488560"/>
          </a:xfrm>
        </p:spPr>
        <p:txBody>
          <a:bodyPr/>
          <a:lstStyle/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Dialeticidade (1010 II; 1016 II; 1021 § 1º; 1023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; 1029 I-III)</a:t>
            </a:r>
          </a:p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“Irrecorribilidade em separado das interlocutórias” (1009 §§ 1º e 2º + 1015)</a:t>
            </a:r>
            <a:endParaRPr lang="pt-B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Consumação (200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Complementariedade (1024 § 4º)</a:t>
            </a:r>
          </a:p>
          <a:p>
            <a:pPr marL="285750" lvl="1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Vedação da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reformatio in pejus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(2º)</a:t>
            </a:r>
          </a:p>
          <a:p>
            <a:pPr marL="457200" lvl="1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>
                <a:srgbClr val="C00000"/>
              </a:buClr>
              <a:buNone/>
            </a:pPr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544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868974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200</Words>
  <Application>Microsoft Office PowerPoint</Application>
  <PresentationFormat>Apresentação na tela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Design padrão</vt:lpstr>
      <vt:lpstr>TEORIA GERAL DOS RECURSOS (início)</vt:lpstr>
      <vt:lpstr>UMA DEFINIÇÃO</vt:lpstr>
      <vt:lpstr>CLASSIFICAÇÃO</vt:lpstr>
      <vt:lpstr>PRINCÍPIOS CONSTITUCIONAIS</vt:lpstr>
      <vt:lpstr>PRINCÍPIOS INFRACONSTITUCIONAIS (1)</vt:lpstr>
      <vt:lpstr>PRINCÍPIOS INFRACONSTITUCIONAIS (2)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231</cp:revision>
  <cp:lastPrinted>2016-08-08T16:46:08Z</cp:lastPrinted>
  <dcterms:created xsi:type="dcterms:W3CDTF">2007-03-23T14:32:10Z</dcterms:created>
  <dcterms:modified xsi:type="dcterms:W3CDTF">2019-04-29T11:30:20Z</dcterms:modified>
</cp:coreProperties>
</file>