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10" r:id="rId4"/>
    <p:sldId id="329" r:id="rId5"/>
    <p:sldId id="348" r:id="rId6"/>
    <p:sldId id="340" r:id="rId7"/>
    <p:sldId id="347" r:id="rId8"/>
    <p:sldId id="312" r:id="rId9"/>
    <p:sldId id="349" r:id="rId10"/>
    <p:sldId id="350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48478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Indexadores jurisprudenciais</a:t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 CPC</a:t>
            </a:r>
            <a:endParaRPr lang="pt-B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784150" y="2348880"/>
            <a:ext cx="7560839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Comitê Jurídico - Grupo Silvio Santos</a:t>
            </a:r>
            <a:endParaRPr lang="pt-BR" altLang="pt-BR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/>
            <a:endParaRPr lang="en-US" alt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Paulo, SP, 26 de setembro de 2018</a:t>
            </a: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7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9938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Considerações iniciais</a:t>
            </a:r>
            <a:endParaRPr lang="pt-BR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93868"/>
            <a:ext cx="9107994" cy="567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experiência brasileira e o CPC de 1973</a:t>
            </a:r>
          </a:p>
          <a:p>
            <a:pPr marL="1257300" lvl="1" indent="-4572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 Súmulas do STF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 novo CPC e sua exposição de motivos</a:t>
            </a: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Common law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civil law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: uma questão relevante </a:t>
            </a:r>
            <a:r>
              <a:rPr lang="pt-B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Terminologia</a:t>
            </a:r>
          </a:p>
          <a:p>
            <a:pPr marL="1257300" lvl="1" indent="-4572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Precedentes</a:t>
            </a:r>
          </a:p>
          <a:p>
            <a:pPr marL="1257300" lvl="1" indent="-4572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ireito jurisprudencial </a:t>
            </a:r>
          </a:p>
          <a:p>
            <a:pPr marL="1257300" lvl="1" indent="-4572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Indexadores jurisprudenciais</a:t>
            </a:r>
          </a:p>
          <a:p>
            <a:pPr marL="457200" indent="-457200" algn="ctr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 indexadores e seu papel no CPC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Jurisprudência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estável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íntegra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coerente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(926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Edição de súmulas (926 §§1º e 2º)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juízes e os Tribunais “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observarão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(927)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 e II: STF em controle concentrado + SV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III: IAC, IRDR e recursos repetitivos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IV: STF e STJ e suas súmulas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V: orientação do plenário ou OE a que estão 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vinculados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1º: Incidência dos arts. 10 e 489 § 1º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2º: Alteração precedida de audiências públicas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3º: Possibilidade de modulação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4º: Alteração e fundamentação adequada e específica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5º: Publicidade e organização dos precedentes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feito vinculante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/C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onstitucionalidade</a:t>
            </a:r>
            <a:endParaRPr lang="pt-B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eflexos no procedimento e na atuação dos sujeitos do processo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Tutela providência da evidência (art. 311 II)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Improcedência liminar do pedido (332)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remessa necessária (496 § 4º)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caução para cumprimento provisório (art. 521 IV)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Atuação monocrática do relator (932)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Julgamento monocrático de conflito de competência (955 par ún)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Cabimento da reclamação (988)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Desistência da ação (1040 §§ 1º a 3º)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 (cont.)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Motivação (489 § 1º V e VI)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Omissão “qualificada” para fins de ED (1022 par ún I)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julgamento dos casos “repetitivos” (928)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RDR e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E e REsp repetitivos</a:t>
            </a:r>
          </a:p>
          <a:p>
            <a:pPr lvl="2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o IAC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Questões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e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processual</a:t>
            </a:r>
            <a:endParaRPr lang="pt-B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48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Processo de formação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EED9A27-6D92-42B6-B166-05CED7DD25F7}"/>
              </a:ext>
            </a:extLst>
          </p:cNvPr>
          <p:cNvSpPr/>
          <p:nvPr/>
        </p:nvSpPr>
        <p:spPr>
          <a:xfrm>
            <a:off x="2960" y="1076310"/>
            <a:ext cx="915143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Necessidade de viabilizar 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participação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na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formação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 precedente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Audiências públicas como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locus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adequado para tanto</a:t>
            </a:r>
            <a:endParaRPr lang="pt-B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Necessário equilíbrio de forças na oitiva de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amici curiae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qualidade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da motivação jurisdicional e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Necessária interpretação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ampliativa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dos §§ 1º e 3º do 138: para além do ED e do IRDR</a:t>
            </a:r>
          </a:p>
          <a:p>
            <a:pPr marL="857250" lvl="2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tem legitimidade para recorrer em prol do interesse que justifica a sua intervenção (art. 996 par. ún)</a:t>
            </a:r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Reflexões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513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Precedentes à brasileira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Nulidade do indexador formado sem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devido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processo em contraditório com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vinculação a uma dada solução jurídica não depende de “devido processo legal”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Toda a construção do processo coletivo não pressupõe “representatividade adequada” em função daquela exigência constitucional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postura do advogado diante do sistema processual civil em vigor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5416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524</Words>
  <Application>Microsoft Office PowerPoint</Application>
  <PresentationFormat>Apresentação na tela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Helvetica Light</vt:lpstr>
      <vt:lpstr>Wingdings</vt:lpstr>
      <vt:lpstr>Design padrão</vt:lpstr>
      <vt:lpstr>Indexadores jurisprudenciais no CPC</vt:lpstr>
      <vt:lpstr>Considerações iniciais</vt:lpstr>
      <vt:lpstr>Os indexadores e seu papel no CPC</vt:lpstr>
      <vt:lpstr>Dinâmica</vt:lpstr>
      <vt:lpstr>Dinâmica (cont.)</vt:lpstr>
      <vt:lpstr>Processo de formação</vt:lpstr>
      <vt:lpstr>Reflexões finais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215</cp:revision>
  <cp:lastPrinted>2018-09-25T17:06:12Z</cp:lastPrinted>
  <dcterms:created xsi:type="dcterms:W3CDTF">2007-03-23T14:32:10Z</dcterms:created>
  <dcterms:modified xsi:type="dcterms:W3CDTF">2018-09-25T17:06:13Z</dcterms:modified>
</cp:coreProperties>
</file>