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51" r:id="rId4"/>
    <p:sldId id="352" r:id="rId5"/>
    <p:sldId id="353" r:id="rId6"/>
    <p:sldId id="354" r:id="rId7"/>
    <p:sldId id="355" r:id="rId8"/>
    <p:sldId id="356" r:id="rId9"/>
    <p:sldId id="348" r:id="rId10"/>
    <p:sldId id="349" r:id="rId11"/>
    <p:sldId id="350" r:id="rId1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14/08/2018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14/08/2018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(DEVERES-)PODERES 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JUIZ E SEUS LIMITES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 CONGRESSO DE DIREITO PROCESSUAL CIVIL</a:t>
            </a:r>
          </a:p>
          <a:p>
            <a:pPr algn="ctr" eaLnBrk="1" hangingPunct="1"/>
            <a:r>
              <a:rPr lang="en-US" altLang="pt-BR" sz="3000" b="1" dirty="0">
                <a:solidFill>
                  <a:srgbClr val="C00000"/>
                </a:solidFill>
                <a:latin typeface="Calibri" panose="020F0502020204030204" pitchFamily="34" charset="0"/>
              </a:rPr>
              <a:t>UNICURITIBA</a:t>
            </a:r>
            <a:endParaRPr lang="pt-BR" altLang="pt-BR" sz="3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Curitiba, PR, 15 de agosto de 2018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9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92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Princípios constitucionais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Organização judiciária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Funções essenciais à Justiça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Procedimentos jurisdicionais constitucionalmente diferenciados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Normas de concretização do direito processual civil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Art. 1º CPC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Consequências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Reconstrução dogmática do direito processual civil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Os institutos fundamentais: releitura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Da ação e do processo à tutela jurisdicional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neoconcretismo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35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(1)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25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Deveres-poderes: significado e alcance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rol do art. 139 CPC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I: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Igualdade de tratamento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II: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Duração razoável do processo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III: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Prevenir/reprimir atos contrários à dignidade da justiça 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indeferir postulações meramete protelatórias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43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(2)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IV: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Determinar medidas indutivas, coercitivas, mandamentais ou sub-rogatórias necessárias para assegurar o cumprimento de ordem judicial, inclusive nas ações que tenham por objeto prestação pecuniária;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V: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Promover autocomposição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VI: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Dilatar prazos 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alterar ordem de produção de provas adequando-as às necessidades do conflito para dar maior efetividade à tutela do direito</a:t>
            </a:r>
          </a:p>
          <a:p>
            <a:pPr marL="1657350" lvl="2" indent="-45720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Dilação anterior ao fim do prazo (par ún)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67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(3)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47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VII: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Exercer o poder de polícia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VIII: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Comparecimento pessoal das partes para inquiri-las sobre fatos da causa (sem confissão)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IX: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Suprimento de pressupostos processuais e saneamento de outros vícios processuais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X: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Oficiar MP, DP e outros legitimados para ajuizamento de ações coletivas</a:t>
            </a:r>
          </a:p>
          <a:p>
            <a:pPr marL="1657350" lvl="2" indent="-457200">
              <a:spcBef>
                <a:spcPts val="700"/>
              </a:spcBef>
              <a:spcAft>
                <a:spcPts val="7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 veto ao art. 333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241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sensíveis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Deveres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-poderes de </a:t>
            </a: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condução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do processo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No âmbito dos Tribunais (art. 932)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Deveres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-poderes </a:t>
            </a:r>
            <a:r>
              <a:rPr lang="pt-B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instrutórios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everes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-poderes de </a:t>
            </a:r>
            <a:r>
              <a:rPr lang="pt-B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saneamento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Arts. 317; 321; 488; 932, par ún; 1.029 § 3º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everes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-poderes de </a:t>
            </a:r>
            <a:r>
              <a:rPr lang="pt-B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efetivação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Tipicidade 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atipicidade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79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Publicismo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privatismo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  <a:endParaRPr lang="pt-B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Papel da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cooperação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Retorno ao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modelo constiucional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Ênfase à noção de 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deveres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-poderes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papel da </a:t>
            </a:r>
            <a:r>
              <a:rPr lang="en-US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fundamentação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(art. 489)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Identificação e solução de problemas que vão além do alcance do direito processual civil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30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239205969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388</Words>
  <Application>Microsoft Office PowerPoint</Application>
  <PresentationFormat>Apresentação na tela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Light</vt:lpstr>
      <vt:lpstr>Wingdings</vt:lpstr>
      <vt:lpstr>Design padrão</vt:lpstr>
      <vt:lpstr>(DEVERES-)PODERES  DO JUIZ E SEUS LIMITES</vt:lpstr>
      <vt:lpstr>Modelo constitucional do direito processual civil</vt:lpstr>
      <vt:lpstr>Consequências</vt:lpstr>
      <vt:lpstr>Deveres-poderes (1)</vt:lpstr>
      <vt:lpstr>Deveres-poderes (2)</vt:lpstr>
      <vt:lpstr>Deveres-poderes (3)</vt:lpstr>
      <vt:lpstr>Pontos sensíveis</vt:lpstr>
      <vt:lpstr>Para refletir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239</cp:revision>
  <cp:lastPrinted>2018-06-28T15:36:05Z</cp:lastPrinted>
  <dcterms:created xsi:type="dcterms:W3CDTF">2007-03-23T14:32:10Z</dcterms:created>
  <dcterms:modified xsi:type="dcterms:W3CDTF">2018-08-14T18:34:47Z</dcterms:modified>
</cp:coreProperties>
</file>